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handoutMasterIdLst>
    <p:handoutMasterId r:id="rId9"/>
  </p:handoutMasterIdLst>
  <p:sldIdLst>
    <p:sldId id="256" r:id="rId2"/>
    <p:sldId id="257" r:id="rId3"/>
    <p:sldId id="259" r:id="rId4"/>
    <p:sldId id="258" r:id="rId5"/>
    <p:sldId id="260" r:id="rId6"/>
    <p:sldId id="262" r:id="rId7"/>
    <p:sldId id="261"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frameSlides="1"/>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8" d="100"/>
          <a:sy n="98" d="100"/>
        </p:scale>
        <p:origin x="-640"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C7C47E6-F8CF-6B44-8A17-E88965771FF0}" type="datetimeFigureOut">
              <a:rPr lang="en-US" smtClean="0"/>
              <a:pPr/>
              <a:t>5/28/13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2BD987-41BC-3F4B-AF3D-5DD23563B2C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2799C6-79DC-634B-98AF-32AE04AEB187}" type="datetimeFigureOut">
              <a:rPr lang="en-US" smtClean="0"/>
              <a:pPr/>
              <a:t>5/28/13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50338C-2DFF-CC40-A6D7-040EC521878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2799C6-79DC-634B-98AF-32AE04AEB187}" type="datetimeFigureOut">
              <a:rPr lang="en-US" smtClean="0"/>
              <a:pPr/>
              <a:t>5/28/13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50338C-2DFF-CC40-A6D7-040EC52187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2799C6-79DC-634B-98AF-32AE04AEB187}" type="datetimeFigureOut">
              <a:rPr lang="en-US" smtClean="0"/>
              <a:pPr/>
              <a:t>5/28/13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50338C-2DFF-CC40-A6D7-040EC52187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2799C6-79DC-634B-98AF-32AE04AEB187}" type="datetimeFigureOut">
              <a:rPr lang="en-US" smtClean="0"/>
              <a:pPr/>
              <a:t>5/28/13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50338C-2DFF-CC40-A6D7-040EC52187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2799C6-79DC-634B-98AF-32AE04AEB187}" type="datetimeFigureOut">
              <a:rPr lang="en-US" smtClean="0"/>
              <a:pPr/>
              <a:t>5/28/13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50338C-2DFF-CC40-A6D7-040EC52187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2799C6-79DC-634B-98AF-32AE04AEB187}" type="datetimeFigureOut">
              <a:rPr lang="en-US" smtClean="0"/>
              <a:pPr/>
              <a:t>5/28/13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50338C-2DFF-CC40-A6D7-040EC52187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2799C6-79DC-634B-98AF-32AE04AEB187}" type="datetimeFigureOut">
              <a:rPr lang="en-US" smtClean="0"/>
              <a:pPr/>
              <a:t>5/28/13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50338C-2DFF-CC40-A6D7-040EC521878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2799C6-79DC-634B-98AF-32AE04AEB187}" type="datetimeFigureOut">
              <a:rPr lang="en-US" smtClean="0"/>
              <a:pPr/>
              <a:t>5/28/13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50338C-2DFF-CC40-A6D7-040EC52187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2799C6-79DC-634B-98AF-32AE04AEB187}" type="datetimeFigureOut">
              <a:rPr lang="en-US" smtClean="0"/>
              <a:pPr/>
              <a:t>5/28/13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50338C-2DFF-CC40-A6D7-040EC52187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2799C6-79DC-634B-98AF-32AE04AEB187}" type="datetimeFigureOut">
              <a:rPr lang="en-US" smtClean="0"/>
              <a:pPr/>
              <a:t>5/28/13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50338C-2DFF-CC40-A6D7-040EC52187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2799C6-79DC-634B-98AF-32AE04AEB187}" type="datetimeFigureOut">
              <a:rPr lang="en-US" smtClean="0"/>
              <a:pPr/>
              <a:t>5/28/13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50338C-2DFF-CC40-A6D7-040EC521878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2799C6-79DC-634B-98AF-32AE04AEB187}" type="datetimeFigureOut">
              <a:rPr lang="en-US" smtClean="0"/>
              <a:pPr/>
              <a:t>5/28/13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50338C-2DFF-CC40-A6D7-040EC52187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Project Imagine</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Display Board</a:t>
            </a:r>
            <a:endParaRPr lang="en-US" dirty="0"/>
          </a:p>
        </p:txBody>
      </p:sp>
      <p:sp>
        <p:nvSpPr>
          <p:cNvPr id="3" name="Content Placeholder 2"/>
          <p:cNvSpPr>
            <a:spLocks noGrp="1"/>
          </p:cNvSpPr>
          <p:nvPr>
            <p:ph sz="half" idx="1"/>
          </p:nvPr>
        </p:nvSpPr>
        <p:spPr/>
        <p:txBody>
          <a:bodyPr/>
          <a:lstStyle/>
          <a:p>
            <a:endParaRPr lang="en-US" dirty="0" smtClean="0"/>
          </a:p>
          <a:p>
            <a:r>
              <a:rPr lang="en-US" dirty="0" smtClean="0"/>
              <a:t>Essay</a:t>
            </a:r>
          </a:p>
          <a:p>
            <a:r>
              <a:rPr lang="en-US" dirty="0" smtClean="0"/>
              <a:t>Sketches</a:t>
            </a:r>
          </a:p>
          <a:p>
            <a:r>
              <a:rPr lang="en-US" dirty="0" smtClean="0"/>
              <a:t>Title</a:t>
            </a:r>
          </a:p>
          <a:p>
            <a:r>
              <a:rPr lang="en-US" dirty="0" smtClean="0"/>
              <a:t>Pictures</a:t>
            </a:r>
            <a:endParaRPr lang="en-US" dirty="0"/>
          </a:p>
        </p:txBody>
      </p:sp>
      <p:pic>
        <p:nvPicPr>
          <p:cNvPr id="5" name="Content Placeholder 4" descr="Screen shot 2013-05-16 at 8.55.53 AM.png"/>
          <p:cNvPicPr>
            <a:picLocks noGrp="1" noChangeAspect="1"/>
          </p:cNvPicPr>
          <p:nvPr>
            <p:ph sz="half" idx="2"/>
          </p:nvPr>
        </p:nvPicPr>
        <p:blipFill>
          <a:blip r:embed="rId2"/>
          <a:srcRect t="-18708" b="-18708"/>
          <a:stretch>
            <a:fillRect/>
          </a:stretch>
        </p:blipFill>
        <p:spPr>
          <a:xfrm>
            <a:off x="3701742" y="1417638"/>
            <a:ext cx="4985058" cy="5440362"/>
          </a:xfr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603250" y="1333500"/>
            <a:ext cx="1936750" cy="41275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2778125" y="1333500"/>
            <a:ext cx="3048000" cy="41275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6073775" y="1333500"/>
            <a:ext cx="1936750" cy="41275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2778125" y="1619250"/>
            <a:ext cx="3295650" cy="584776"/>
          </a:xfrm>
          <a:prstGeom prst="rect">
            <a:avLst/>
          </a:prstGeom>
          <a:noFill/>
        </p:spPr>
        <p:txBody>
          <a:bodyPr wrap="square" rtlCol="0">
            <a:spAutoFit/>
          </a:bodyPr>
          <a:lstStyle/>
          <a:p>
            <a:r>
              <a:rPr lang="en-US" sz="3200" dirty="0" smtClean="0"/>
              <a:t>Title of Invention</a:t>
            </a:r>
            <a:endParaRPr lang="en-US" sz="3200" dirty="0"/>
          </a:p>
        </p:txBody>
      </p:sp>
      <p:sp>
        <p:nvSpPr>
          <p:cNvPr id="9" name="Rectangle 8"/>
          <p:cNvSpPr/>
          <p:nvPr/>
        </p:nvSpPr>
        <p:spPr>
          <a:xfrm>
            <a:off x="3016250" y="2952750"/>
            <a:ext cx="841375" cy="1000125"/>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4724400" y="2952750"/>
            <a:ext cx="841375" cy="1000125"/>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3857625" y="4105275"/>
            <a:ext cx="841375" cy="1000125"/>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3016250" y="3381375"/>
            <a:ext cx="841375" cy="369332"/>
          </a:xfrm>
          <a:prstGeom prst="rect">
            <a:avLst/>
          </a:prstGeom>
          <a:noFill/>
        </p:spPr>
        <p:txBody>
          <a:bodyPr wrap="square" rtlCol="0">
            <a:spAutoFit/>
          </a:bodyPr>
          <a:lstStyle/>
          <a:p>
            <a:r>
              <a:rPr lang="en-US" dirty="0" smtClean="0"/>
              <a:t>picture</a:t>
            </a:r>
            <a:endParaRPr lang="en-US" dirty="0"/>
          </a:p>
        </p:txBody>
      </p:sp>
      <p:sp>
        <p:nvSpPr>
          <p:cNvPr id="14" name="TextBox 13"/>
          <p:cNvSpPr txBox="1"/>
          <p:nvPr/>
        </p:nvSpPr>
        <p:spPr>
          <a:xfrm>
            <a:off x="4724400" y="3381375"/>
            <a:ext cx="841375" cy="369332"/>
          </a:xfrm>
          <a:prstGeom prst="rect">
            <a:avLst/>
          </a:prstGeom>
          <a:noFill/>
        </p:spPr>
        <p:txBody>
          <a:bodyPr wrap="square" rtlCol="0">
            <a:spAutoFit/>
          </a:bodyPr>
          <a:lstStyle/>
          <a:p>
            <a:r>
              <a:rPr lang="en-US" dirty="0" smtClean="0"/>
              <a:t>picture</a:t>
            </a:r>
            <a:endParaRPr lang="en-US" dirty="0"/>
          </a:p>
        </p:txBody>
      </p:sp>
      <p:sp>
        <p:nvSpPr>
          <p:cNvPr id="15" name="TextBox 14"/>
          <p:cNvSpPr txBox="1"/>
          <p:nvPr/>
        </p:nvSpPr>
        <p:spPr>
          <a:xfrm>
            <a:off x="3857625" y="4524375"/>
            <a:ext cx="841375" cy="369332"/>
          </a:xfrm>
          <a:prstGeom prst="rect">
            <a:avLst/>
          </a:prstGeom>
          <a:noFill/>
        </p:spPr>
        <p:txBody>
          <a:bodyPr wrap="square" rtlCol="0">
            <a:spAutoFit/>
          </a:bodyPr>
          <a:lstStyle/>
          <a:p>
            <a:r>
              <a:rPr lang="en-US" dirty="0" smtClean="0"/>
              <a:t>picture</a:t>
            </a:r>
            <a:endParaRPr lang="en-US" dirty="0"/>
          </a:p>
        </p:txBody>
      </p:sp>
      <p:sp>
        <p:nvSpPr>
          <p:cNvPr id="16" name="TextBox 15"/>
          <p:cNvSpPr txBox="1"/>
          <p:nvPr/>
        </p:nvSpPr>
        <p:spPr>
          <a:xfrm>
            <a:off x="841375" y="2204026"/>
            <a:ext cx="1936750" cy="369332"/>
          </a:xfrm>
          <a:prstGeom prst="rect">
            <a:avLst/>
          </a:prstGeom>
          <a:noFill/>
        </p:spPr>
        <p:txBody>
          <a:bodyPr wrap="square" rtlCol="0">
            <a:spAutoFit/>
          </a:bodyPr>
          <a:lstStyle/>
          <a:p>
            <a:r>
              <a:rPr lang="en-US" dirty="0" smtClean="0"/>
              <a:t>How It Works</a:t>
            </a:r>
            <a:endParaRPr lang="en-US" dirty="0"/>
          </a:p>
        </p:txBody>
      </p:sp>
      <p:sp>
        <p:nvSpPr>
          <p:cNvPr id="17" name="Rectangle 16"/>
          <p:cNvSpPr/>
          <p:nvPr/>
        </p:nvSpPr>
        <p:spPr>
          <a:xfrm>
            <a:off x="1009650" y="2750582"/>
            <a:ext cx="1165225" cy="1773793"/>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TextBox 17"/>
          <p:cNvSpPr txBox="1"/>
          <p:nvPr/>
        </p:nvSpPr>
        <p:spPr>
          <a:xfrm>
            <a:off x="1009650" y="3381375"/>
            <a:ext cx="927100" cy="369332"/>
          </a:xfrm>
          <a:prstGeom prst="rect">
            <a:avLst/>
          </a:prstGeom>
          <a:noFill/>
        </p:spPr>
        <p:txBody>
          <a:bodyPr wrap="square" rtlCol="0">
            <a:spAutoFit/>
          </a:bodyPr>
          <a:lstStyle/>
          <a:p>
            <a:r>
              <a:rPr lang="en-US" dirty="0" smtClean="0"/>
              <a:t>Essay</a:t>
            </a:r>
            <a:endParaRPr lang="en-US" dirty="0"/>
          </a:p>
        </p:txBody>
      </p:sp>
      <p:sp>
        <p:nvSpPr>
          <p:cNvPr id="19" name="TextBox 18"/>
          <p:cNvSpPr txBox="1"/>
          <p:nvPr/>
        </p:nvSpPr>
        <p:spPr>
          <a:xfrm>
            <a:off x="6629400" y="2204026"/>
            <a:ext cx="1936750" cy="369332"/>
          </a:xfrm>
          <a:prstGeom prst="rect">
            <a:avLst/>
          </a:prstGeom>
          <a:noFill/>
        </p:spPr>
        <p:txBody>
          <a:bodyPr wrap="square" rtlCol="0">
            <a:spAutoFit/>
          </a:bodyPr>
          <a:lstStyle/>
          <a:p>
            <a:r>
              <a:rPr lang="en-US" dirty="0" smtClean="0"/>
              <a:t>Sketch</a:t>
            </a:r>
            <a:endParaRPr lang="en-US" dirty="0"/>
          </a:p>
        </p:txBody>
      </p:sp>
      <p:sp>
        <p:nvSpPr>
          <p:cNvPr id="20" name="Rectangle 19"/>
          <p:cNvSpPr/>
          <p:nvPr/>
        </p:nvSpPr>
        <p:spPr>
          <a:xfrm rot="16200000">
            <a:off x="6495792" y="2800608"/>
            <a:ext cx="1165225" cy="1469509"/>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Beautiful Work</a:t>
            </a:r>
            <a:endParaRPr lang="en-US" dirty="0"/>
          </a:p>
        </p:txBody>
      </p:sp>
      <p:sp>
        <p:nvSpPr>
          <p:cNvPr id="6" name="Content Placeholder 5"/>
          <p:cNvSpPr>
            <a:spLocks noGrp="1"/>
          </p:cNvSpPr>
          <p:nvPr>
            <p:ph idx="1"/>
          </p:nvPr>
        </p:nvSpPr>
        <p:spPr/>
        <p:txBody>
          <a:bodyPr/>
          <a:lstStyle/>
          <a:p>
            <a:r>
              <a:rPr lang="en-US" dirty="0" smtClean="0"/>
              <a:t>Nothing written by hand – print or use stencils</a:t>
            </a:r>
          </a:p>
          <a:p>
            <a:r>
              <a:rPr lang="en-US" dirty="0" smtClean="0"/>
              <a:t>Color!!!</a:t>
            </a:r>
          </a:p>
          <a:p>
            <a:r>
              <a:rPr lang="en-US" dirty="0" smtClean="0"/>
              <a:t>Straight lines – use paper cutter</a:t>
            </a:r>
          </a:p>
          <a:p>
            <a:r>
              <a:rPr lang="en-US" dirty="0" smtClean="0"/>
              <a:t>Glue straight</a:t>
            </a:r>
          </a:p>
          <a:p>
            <a:r>
              <a:rPr lang="en-US" dirty="0" smtClean="0"/>
              <a:t>Less is more – don’t overwhelm with too many pictures, different types of font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creen shot 2013-05-16 at 8.53.33 AM.png"/>
          <p:cNvPicPr>
            <a:picLocks noGrp="1" noChangeAspect="1"/>
          </p:cNvPicPr>
          <p:nvPr>
            <p:ph idx="1"/>
          </p:nvPr>
        </p:nvPicPr>
        <p:blipFill>
          <a:blip r:embed="rId2"/>
          <a:srcRect l="-41366" r="-41366"/>
          <a:stretch>
            <a:fillRect/>
          </a:stretch>
        </p:blipFill>
        <p:spPr>
          <a:xfrm>
            <a:off x="-2428875" y="274638"/>
            <a:ext cx="13923492" cy="6583362"/>
          </a:xfr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Essay Questions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What is the problem you are trying to solve? Why is this a problem in your life?</a:t>
            </a:r>
          </a:p>
          <a:p>
            <a:r>
              <a:rPr lang="en-US" dirty="0" smtClean="0"/>
              <a:t>What is your innovation called? Why did you give it this name? What is your innovation and how does it work? (This section should give detailed steps as to how it works)</a:t>
            </a:r>
          </a:p>
          <a:p>
            <a:r>
              <a:rPr lang="en-US" dirty="0" smtClean="0"/>
              <a:t>Explain your brainstorming process for this project. What problems did you think of and why did you choose the problem you did? What different innovations did you design before choosing your final design? What different materials did you use before choosing the ones you did? Why did you choose these materials?</a:t>
            </a:r>
          </a:p>
          <a:p>
            <a:r>
              <a:rPr lang="en-US" dirty="0" smtClean="0"/>
              <a:t>How does your innovation solve your problem? How does it make your life easier? Who else would benefit from your innovation?</a:t>
            </a:r>
            <a:endParaRPr lang="en-US" smtClean="0"/>
          </a:p>
          <a:p>
            <a:pPr>
              <a:buNone/>
            </a:pP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Scale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4 – Project went above level 3 criteria.  </a:t>
            </a:r>
            <a:endParaRPr lang="en-US" dirty="0" smtClean="0"/>
          </a:p>
          <a:p>
            <a:pPr>
              <a:buNone/>
            </a:pPr>
            <a:endParaRPr lang="en-US" dirty="0" smtClean="0"/>
          </a:p>
          <a:p>
            <a:r>
              <a:rPr lang="en-US" dirty="0" smtClean="0"/>
              <a:t>3- All criteria is included in the project:  display board with essay and sketch; prototype of invention is available. Board is professional looking and free of errors.  Invention solves a problem. </a:t>
            </a:r>
          </a:p>
          <a:p>
            <a:pPr>
              <a:buNone/>
            </a:pPr>
            <a:r>
              <a:rPr lang="en-US" dirty="0" smtClean="0"/>
              <a:t> </a:t>
            </a:r>
          </a:p>
          <a:p>
            <a:r>
              <a:rPr lang="en-US" dirty="0" smtClean="0"/>
              <a:t>2 – One of the level 3 criteria is not met.</a:t>
            </a:r>
          </a:p>
          <a:p>
            <a:pPr>
              <a:buNone/>
            </a:pPr>
            <a:r>
              <a:rPr lang="en-US" dirty="0" smtClean="0"/>
              <a:t> </a:t>
            </a:r>
          </a:p>
          <a:p>
            <a:r>
              <a:rPr lang="en-US" dirty="0" smtClean="0"/>
              <a:t>1 – Two or more of the level 3 criteria is not met.</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150</TotalTime>
  <Words>271</Words>
  <Application>Microsoft Macintosh PowerPoint</Application>
  <PresentationFormat>On-screen Show (4:3)</PresentationFormat>
  <Paragraphs>33</Paragraphs>
  <Slides>7</Slides>
  <Notes>0</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Office Theme</vt:lpstr>
      <vt:lpstr>Project Imagine</vt:lpstr>
      <vt:lpstr>Display Board</vt:lpstr>
      <vt:lpstr>Slide 3</vt:lpstr>
      <vt:lpstr>Beautiful Work</vt:lpstr>
      <vt:lpstr>Slide 5</vt:lpstr>
      <vt:lpstr>Essay Questions</vt:lpstr>
      <vt:lpstr>Learning Scale</vt:lpstr>
    </vt:vector>
  </TitlesOfParts>
  <Company>Berrien Springs Middle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Imagine</dc:title>
  <dc:creator>Emma Haygood</dc:creator>
  <cp:lastModifiedBy>Emma Haygood</cp:lastModifiedBy>
  <cp:revision>2</cp:revision>
  <cp:lastPrinted>2013-05-16T15:45:03Z</cp:lastPrinted>
  <dcterms:created xsi:type="dcterms:W3CDTF">2013-05-28T20:00:47Z</dcterms:created>
  <dcterms:modified xsi:type="dcterms:W3CDTF">2013-05-28T20:02:06Z</dcterms:modified>
</cp:coreProperties>
</file>