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AFA6-43F7-5042-8339-485CA98A99C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90354-2DD0-D743-84F5-779683B9C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shows model of a beam bridge. Wood piers</a:t>
            </a:r>
            <a:r>
              <a:rPr lang="en-US" baseline="0" dirty="0" smtClean="0"/>
              <a:t> and two pieces of poster board for the deck/beam. Place a car on top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90354-2DD0-D743-84F5-779683B9C6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Golden Gate bridge, suspension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90354-2DD0-D743-84F5-779683B9C6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Types:</a:t>
            </a:r>
            <a:r>
              <a:rPr lang="en-US" baseline="0" dirty="0" smtClean="0"/>
              <a:t> beam, suspension, truss, tower, cable-stay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90354-2DD0-D743-84F5-779683B9C6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answer four questions during video – see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90354-2DD0-D743-84F5-779683B9C6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FF09-885B-C447-8B54-ED1775367425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D3A2-5381-E046-829D-51E3492ED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FF09-885B-C447-8B54-ED1775367425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D3A2-5381-E046-829D-51E3492ED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FF09-885B-C447-8B54-ED1775367425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D3A2-5381-E046-829D-51E3492ED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FF09-885B-C447-8B54-ED1775367425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D3A2-5381-E046-829D-51E3492ED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FF09-885B-C447-8B54-ED1775367425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D3A2-5381-E046-829D-51E3492ED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FF09-885B-C447-8B54-ED1775367425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D3A2-5381-E046-829D-51E3492ED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FF09-885B-C447-8B54-ED1775367425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D3A2-5381-E046-829D-51E3492ED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FF09-885B-C447-8B54-ED1775367425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D3A2-5381-E046-829D-51E3492ED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FF09-885B-C447-8B54-ED1775367425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D3A2-5381-E046-829D-51E3492ED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FF09-885B-C447-8B54-ED1775367425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D3A2-5381-E046-829D-51E3492ED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0961FF09-885B-C447-8B54-ED1775367425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444D3A2-5381-E046-829D-51E3492ED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0961FF09-885B-C447-8B54-ED1775367425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44D3A2-5381-E046-829D-51E3492ED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3.png"/><Relationship Id="rId1" Type="http://schemas.openxmlformats.org/officeDocument/2006/relationships/video" Target="file://localhost/Users/abarrett/Downloads/Bridges.mp4" TargetMode="Externa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Bridge 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sixth grade elective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Why is bridge building an important engineering topic?</a:t>
            </a:r>
          </a:p>
          <a:p>
            <a:r>
              <a:rPr lang="en-US" sz="4000" dirty="0" smtClean="0"/>
              <a:t>Look at my bridge, it seems very simple. </a:t>
            </a:r>
          </a:p>
          <a:p>
            <a:r>
              <a:rPr lang="en-US" sz="4000" dirty="0" smtClean="0"/>
              <a:t>Did I build a useful model, one that could be used for a real bridge?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92" y="425592"/>
            <a:ext cx="8070508" cy="6127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vs. Suspension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build the Golden Gate?  Beam bridges are simple!! </a:t>
            </a:r>
          </a:p>
          <a:p>
            <a:r>
              <a:rPr lang="en-US" sz="3600" dirty="0" smtClean="0"/>
              <a:t>What other types of bridges are there? Why so many different types?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Bridges.mp4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87572" cy="612504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be designing a bridge to cross a river.</a:t>
            </a:r>
          </a:p>
          <a:p>
            <a:r>
              <a:rPr lang="en-US" dirty="0" smtClean="0"/>
              <a:t>Until then, keep this in mind.</a:t>
            </a:r>
          </a:p>
          <a:p>
            <a:pPr lvl="1"/>
            <a:r>
              <a:rPr lang="en-US" dirty="0" smtClean="0"/>
              <a:t>What are the structural requirements of a bridge?</a:t>
            </a:r>
          </a:p>
          <a:p>
            <a:pPr lvl="1"/>
            <a:r>
              <a:rPr lang="en-US" dirty="0" smtClean="0"/>
              <a:t>What forces and stresses do engineers consider when designing a bridge?</a:t>
            </a:r>
          </a:p>
          <a:p>
            <a:pPr lvl="1"/>
            <a:r>
              <a:rPr lang="en-US" dirty="0" smtClean="0"/>
              <a:t>What are the advantages and disadvantages of the arch, the beam, and the suspension bridge?</a:t>
            </a:r>
          </a:p>
          <a:p>
            <a:pPr lvl="1"/>
            <a:r>
              <a:rPr lang="en-US" dirty="0" smtClean="0"/>
              <a:t>What factors do engineers consider when they design a bridge?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1344</TotalTime>
  <Words>204</Words>
  <Application>Microsoft Macintosh PowerPoint</Application>
  <PresentationFormat>On-screen Show (4:3)</PresentationFormat>
  <Paragraphs>24</Paragraphs>
  <Slides>6</Slides>
  <Notes>4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Bridge Building</vt:lpstr>
      <vt:lpstr>The Bridge</vt:lpstr>
      <vt:lpstr>Slide 3</vt:lpstr>
      <vt:lpstr>Beam vs. Suspension</vt:lpstr>
      <vt:lpstr>Slide 5</vt:lpstr>
      <vt:lpstr>Coming Up…</vt:lpstr>
    </vt:vector>
  </TitlesOfParts>
  <Company>Berrien Schools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Building</dc:title>
  <dc:creator>teacher</dc:creator>
  <cp:lastModifiedBy>teacher</cp:lastModifiedBy>
  <cp:revision>4</cp:revision>
  <dcterms:created xsi:type="dcterms:W3CDTF">2013-09-03T21:59:39Z</dcterms:created>
  <dcterms:modified xsi:type="dcterms:W3CDTF">2013-09-04T19:43:57Z</dcterms:modified>
</cp:coreProperties>
</file>