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1B45-40AA-D549-91B6-B66E6D3BEE89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FC03-7847-4643-B0F0-C774039D8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1B45-40AA-D549-91B6-B66E6D3BEE89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FC03-7847-4643-B0F0-C774039D8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1B45-40AA-D549-91B6-B66E6D3BEE89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FC03-7847-4643-B0F0-C774039D8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1B45-40AA-D549-91B6-B66E6D3BEE89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FC03-7847-4643-B0F0-C774039D8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1B45-40AA-D549-91B6-B66E6D3BEE89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FC03-7847-4643-B0F0-C774039D8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1B45-40AA-D549-91B6-B66E6D3BEE89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FC03-7847-4643-B0F0-C774039D8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1B45-40AA-D549-91B6-B66E6D3BEE89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FC03-7847-4643-B0F0-C774039D8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1B45-40AA-D549-91B6-B66E6D3BEE89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FC03-7847-4643-B0F0-C774039D8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1B45-40AA-D549-91B6-B66E6D3BEE89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FC03-7847-4643-B0F0-C774039D8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1B45-40AA-D549-91B6-B66E6D3BEE89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FC03-7847-4643-B0F0-C774039D8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1B45-40AA-D549-91B6-B66E6D3BEE89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FC03-7847-4643-B0F0-C774039D8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1B45-40AA-D549-91B6-B66E6D3BEE89}" type="datetimeFigureOut">
              <a:rPr lang="en-US" smtClean="0"/>
              <a:t>12/20/11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FC03-7847-4643-B0F0-C774039D85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41395" y="109592"/>
            <a:ext cx="5061709" cy="3300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Bridge Types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672261"/>
          <a:ext cx="9144000" cy="6185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174"/>
                <a:gridCol w="2857354"/>
                <a:gridCol w="2226472"/>
                <a:gridCol w="2286000"/>
              </a:tblGrid>
              <a:tr h="4326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of Bridge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Sketch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9588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8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8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8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8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84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Bridge Types</vt:lpstr>
    </vt:vector>
  </TitlesOfParts>
  <Company>Berrien Schools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Types</dc:title>
  <dc:creator>teacher</dc:creator>
  <cp:lastModifiedBy>teacher</cp:lastModifiedBy>
  <cp:revision>1</cp:revision>
  <cp:lastPrinted>2011-12-21T17:23:58Z</cp:lastPrinted>
  <dcterms:created xsi:type="dcterms:W3CDTF">2011-12-20T17:49:21Z</dcterms:created>
  <dcterms:modified xsi:type="dcterms:W3CDTF">2011-12-21T17:27:16Z</dcterms:modified>
</cp:coreProperties>
</file>